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4" r:id="rId4"/>
    <p:sldId id="3322" r:id="rId5"/>
    <p:sldId id="332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091717"/>
            <a:ext cx="7382846" cy="3036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عرض للطالب صور لحالات الطوارئ الاساسية ويختار ما تم طلبه عند السؤال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1- جرس الانذار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2- مخرج الطوارئ.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3 - نقطة تجمع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جرس إنذار وزجاج كسر بلاستيكي ، مفتاح الهروب ، توفير الحياة ، أمن الوطن -  AliExpress">
            <a:extLst>
              <a:ext uri="{FF2B5EF4-FFF2-40B4-BE49-F238E27FC236}">
                <a16:creationId xmlns:a16="http://schemas.microsoft.com/office/drawing/2014/main" id="{A1E272AC-AF9D-AD8F-4E3C-25C6F62CE4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365053-0244-BAEC-69F8-2292B8C3D4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716" b="18724"/>
          <a:stretch/>
        </p:blipFill>
        <p:spPr>
          <a:xfrm>
            <a:off x="3279842" y="1566153"/>
            <a:ext cx="6858000" cy="422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7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ابواب طوارئ – الصافي لأنظمة الأمن و السلامة">
            <a:extLst>
              <a:ext uri="{FF2B5EF4-FFF2-40B4-BE49-F238E27FC236}">
                <a16:creationId xmlns:a16="http://schemas.microsoft.com/office/drawing/2014/main" id="{DD8F7007-6FD0-6E28-0F3F-CCB6E693B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86" y="780035"/>
            <a:ext cx="5171670" cy="57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32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جمعية العراقية للصحة والسلامة المهنية - سؤال الى متابعي الصفحة الكرام  ماذا تعني العلامة ادناه : | Facebook">
            <a:extLst>
              <a:ext uri="{FF2B5EF4-FFF2-40B4-BE49-F238E27FC236}">
                <a16:creationId xmlns:a16="http://schemas.microsoft.com/office/drawing/2014/main" id="{B3F839EB-FDF0-0826-8EC9-60605FF13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56" y="935034"/>
            <a:ext cx="3490134" cy="53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2023-10-01T14:42:29Z</dcterms:modified>
</cp:coreProperties>
</file>